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8" r:id="rId4"/>
    <p:sldId id="279" r:id="rId5"/>
    <p:sldId id="290" r:id="rId6"/>
    <p:sldId id="259" r:id="rId7"/>
    <p:sldId id="288" r:id="rId8"/>
    <p:sldId id="263" r:id="rId9"/>
    <p:sldId id="291" r:id="rId10"/>
    <p:sldId id="262" r:id="rId11"/>
  </p:sldIdLst>
  <p:sldSz cx="12192000" cy="6858000"/>
  <p:notesSz cx="6858000" cy="9144000"/>
  <p:embeddedFontLst>
    <p:embeddedFont>
      <p:font typeface="맑은 고딕" panose="020B0503020000020004" pitchFamily="34" charset="-127"/>
      <p:regular r:id="rId13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Nanum Brush Script" panose="03060600000000000000" pitchFamily="66" charset="-127"/>
      <p:regular r:id="rId21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BEB"/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E2D009-1699-CF44-94A0-6AF031CDA106}" v="155" dt="2021-03-16T05:09:34.8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00"/>
    <p:restoredTop sz="94680"/>
  </p:normalViewPr>
  <p:slideViewPr>
    <p:cSldViewPr snapToGrid="0">
      <p:cViewPr varScale="1">
        <p:scale>
          <a:sx n="152" d="100"/>
          <a:sy n="152" d="100"/>
        </p:scale>
        <p:origin x="208" y="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해선" userId="cd6a6928-8af1-4805-b174-9ae0dd06bbdd" providerId="ADAL" clId="{F0E2D009-1699-CF44-94A0-6AF031CDA106}"/>
    <pc:docChg chg="custSel addSld delSld modSld">
      <pc:chgData name="박해선" userId="cd6a6928-8af1-4805-b174-9ae0dd06bbdd" providerId="ADAL" clId="{F0E2D009-1699-CF44-94A0-6AF031CDA106}" dt="2021-03-16T05:09:34.858" v="481" actId="1076"/>
      <pc:docMkLst>
        <pc:docMk/>
      </pc:docMkLst>
      <pc:sldChg chg="modSp mod">
        <pc:chgData name="박해선" userId="cd6a6928-8af1-4805-b174-9ae0dd06bbdd" providerId="ADAL" clId="{F0E2D009-1699-CF44-94A0-6AF031CDA106}" dt="2021-03-16T02:57:40.427" v="25" actId="20577"/>
        <pc:sldMkLst>
          <pc:docMk/>
          <pc:sldMk cId="776776092" sldId="256"/>
        </pc:sldMkLst>
        <pc:spChg chg="mod">
          <ac:chgData name="박해선" userId="cd6a6928-8af1-4805-b174-9ae0dd06bbdd" providerId="ADAL" clId="{F0E2D009-1699-CF44-94A0-6AF031CDA106}" dt="2021-03-16T02:57:40.427" v="25" actId="20577"/>
          <ac:spMkLst>
            <pc:docMk/>
            <pc:sldMk cId="776776092" sldId="256"/>
            <ac:spMk id="3" creationId="{1F7ECB83-1E4C-3349-B56B-EC51C83DE411}"/>
          </ac:spMkLst>
        </pc:spChg>
      </pc:sldChg>
      <pc:sldChg chg="addSp delSp modSp mod">
        <pc:chgData name="박해선" userId="cd6a6928-8af1-4805-b174-9ae0dd06bbdd" providerId="ADAL" clId="{F0E2D009-1699-CF44-94A0-6AF031CDA106}" dt="2021-03-16T05:02:07.997" v="383" actId="1076"/>
        <pc:sldMkLst>
          <pc:docMk/>
          <pc:sldMk cId="2406228266" sldId="259"/>
        </pc:sldMkLst>
        <pc:spChg chg="del">
          <ac:chgData name="박해선" userId="cd6a6928-8af1-4805-b174-9ae0dd06bbdd" providerId="ADAL" clId="{F0E2D009-1699-CF44-94A0-6AF031CDA106}" dt="2021-03-16T04:49:16.677" v="308" actId="478"/>
          <ac:spMkLst>
            <pc:docMk/>
            <pc:sldMk cId="2406228266" sldId="259"/>
            <ac:spMk id="3" creationId="{F150A290-3370-014C-9947-FAEFC8491B73}"/>
          </ac:spMkLst>
        </pc:spChg>
        <pc:spChg chg="mod">
          <ac:chgData name="박해선" userId="cd6a6928-8af1-4805-b174-9ae0dd06bbdd" providerId="ADAL" clId="{F0E2D009-1699-CF44-94A0-6AF031CDA106}" dt="2021-03-16T04:49:32.518" v="312" actId="20577"/>
          <ac:spMkLst>
            <pc:docMk/>
            <pc:sldMk cId="2406228266" sldId="259"/>
            <ac:spMk id="4" creationId="{D3C993B1-DDCD-1A4F-8E26-911167A6C880}"/>
          </ac:spMkLst>
        </pc:spChg>
        <pc:spChg chg="mod">
          <ac:chgData name="박해선" userId="cd6a6928-8af1-4805-b174-9ae0dd06bbdd" providerId="ADAL" clId="{F0E2D009-1699-CF44-94A0-6AF031CDA106}" dt="2021-03-16T04:49:12.571" v="305" actId="20577"/>
          <ac:spMkLst>
            <pc:docMk/>
            <pc:sldMk cId="2406228266" sldId="259"/>
            <ac:spMk id="6" creationId="{63C6D25C-DD41-C74C-87A4-A4AD7E519756}"/>
          </ac:spMkLst>
        </pc:spChg>
        <pc:spChg chg="add del mod">
          <ac:chgData name="박해선" userId="cd6a6928-8af1-4805-b174-9ae0dd06bbdd" providerId="ADAL" clId="{F0E2D009-1699-CF44-94A0-6AF031CDA106}" dt="2021-03-16T04:56:05.804" v="316"/>
          <ac:spMkLst>
            <pc:docMk/>
            <pc:sldMk cId="2406228266" sldId="259"/>
            <ac:spMk id="7" creationId="{E40278E0-0BDF-A34F-8909-4E23676F6CA7}"/>
          </ac:spMkLst>
        </pc:spChg>
        <pc:spChg chg="add del mod">
          <ac:chgData name="박해선" userId="cd6a6928-8af1-4805-b174-9ae0dd06bbdd" providerId="ADAL" clId="{F0E2D009-1699-CF44-94A0-6AF031CDA106}" dt="2021-03-16T04:56:08.873" v="318"/>
          <ac:spMkLst>
            <pc:docMk/>
            <pc:sldMk cId="2406228266" sldId="259"/>
            <ac:spMk id="9" creationId="{DA4A7008-5ADB-5A41-9572-9E3B920F27E7}"/>
          </ac:spMkLst>
        </pc:spChg>
        <pc:spChg chg="add del mod">
          <ac:chgData name="박해선" userId="cd6a6928-8af1-4805-b174-9ae0dd06bbdd" providerId="ADAL" clId="{F0E2D009-1699-CF44-94A0-6AF031CDA106}" dt="2021-03-16T04:56:51.729" v="328"/>
          <ac:spMkLst>
            <pc:docMk/>
            <pc:sldMk cId="2406228266" sldId="259"/>
            <ac:spMk id="11" creationId="{853CA710-7186-2C4D-8668-B2A5F8FF952A}"/>
          </ac:spMkLst>
        </pc:spChg>
        <pc:spChg chg="add del mod">
          <ac:chgData name="박해선" userId="cd6a6928-8af1-4805-b174-9ae0dd06bbdd" providerId="ADAL" clId="{F0E2D009-1699-CF44-94A0-6AF031CDA106}" dt="2021-03-16T04:56:57.568" v="330"/>
          <ac:spMkLst>
            <pc:docMk/>
            <pc:sldMk cId="2406228266" sldId="259"/>
            <ac:spMk id="12" creationId="{3B6369C9-B7B0-074A-AC0B-0F0EEC032905}"/>
          </ac:spMkLst>
        </pc:spChg>
        <pc:picChg chg="del">
          <ac:chgData name="박해선" userId="cd6a6928-8af1-4805-b174-9ae0dd06bbdd" providerId="ADAL" clId="{F0E2D009-1699-CF44-94A0-6AF031CDA106}" dt="2021-03-16T04:49:14.449" v="306" actId="478"/>
          <ac:picMkLst>
            <pc:docMk/>
            <pc:sldMk cId="2406228266" sldId="259"/>
            <ac:picMk id="2" creationId="{63F16FE4-7DB5-664D-B8BA-A4E9E8C3AA4D}"/>
          </ac:picMkLst>
        </pc:picChg>
        <pc:picChg chg="add mod">
          <ac:chgData name="박해선" userId="cd6a6928-8af1-4805-b174-9ae0dd06bbdd" providerId="ADAL" clId="{F0E2D009-1699-CF44-94A0-6AF031CDA106}" dt="2021-03-16T05:02:03.778" v="381" actId="1076"/>
          <ac:picMkLst>
            <pc:docMk/>
            <pc:sldMk cId="2406228266" sldId="259"/>
            <ac:picMk id="5" creationId="{1C59D672-AC22-C94E-8C11-69EBDBB0474F}"/>
          </ac:picMkLst>
        </pc:picChg>
        <pc:picChg chg="del">
          <ac:chgData name="박해선" userId="cd6a6928-8af1-4805-b174-9ae0dd06bbdd" providerId="ADAL" clId="{F0E2D009-1699-CF44-94A0-6AF031CDA106}" dt="2021-03-16T04:49:15.214" v="307" actId="478"/>
          <ac:picMkLst>
            <pc:docMk/>
            <pc:sldMk cId="2406228266" sldId="259"/>
            <ac:picMk id="8" creationId="{94529643-B865-4046-A2FB-13F18F92F841}"/>
          </ac:picMkLst>
        </pc:picChg>
        <pc:picChg chg="add mod">
          <ac:chgData name="박해선" userId="cd6a6928-8af1-4805-b174-9ae0dd06bbdd" providerId="ADAL" clId="{F0E2D009-1699-CF44-94A0-6AF031CDA106}" dt="2021-03-16T05:02:02.305" v="380" actId="1076"/>
          <ac:picMkLst>
            <pc:docMk/>
            <pc:sldMk cId="2406228266" sldId="259"/>
            <ac:picMk id="10" creationId="{4F64E7A1-CFA7-A443-8B73-7284E382BE74}"/>
          </ac:picMkLst>
        </pc:picChg>
        <pc:picChg chg="add mod">
          <ac:chgData name="박해선" userId="cd6a6928-8af1-4805-b174-9ae0dd06bbdd" providerId="ADAL" clId="{F0E2D009-1699-CF44-94A0-6AF031CDA106}" dt="2021-03-16T05:02:05.286" v="382" actId="1076"/>
          <ac:picMkLst>
            <pc:docMk/>
            <pc:sldMk cId="2406228266" sldId="259"/>
            <ac:picMk id="13" creationId="{968C898C-B352-1142-A508-23C639117E52}"/>
          </ac:picMkLst>
        </pc:picChg>
        <pc:picChg chg="add mod">
          <ac:chgData name="박해선" userId="cd6a6928-8af1-4805-b174-9ae0dd06bbdd" providerId="ADAL" clId="{F0E2D009-1699-CF44-94A0-6AF031CDA106}" dt="2021-03-16T05:02:07.997" v="383" actId="1076"/>
          <ac:picMkLst>
            <pc:docMk/>
            <pc:sldMk cId="2406228266" sldId="259"/>
            <ac:picMk id="3074" creationId="{DFEBEFC5-04D4-F345-88E0-703ABF43F8F7}"/>
          </ac:picMkLst>
        </pc:picChg>
      </pc:sldChg>
      <pc:sldChg chg="addSp delSp modSp mod">
        <pc:chgData name="박해선" userId="cd6a6928-8af1-4805-b174-9ae0dd06bbdd" providerId="ADAL" clId="{F0E2D009-1699-CF44-94A0-6AF031CDA106}" dt="2021-03-16T05:07:20.544" v="468" actId="20577"/>
        <pc:sldMkLst>
          <pc:docMk/>
          <pc:sldMk cId="1312468140" sldId="263"/>
        </pc:sldMkLst>
        <pc:spChg chg="mod">
          <ac:chgData name="박해선" userId="cd6a6928-8af1-4805-b174-9ae0dd06bbdd" providerId="ADAL" clId="{F0E2D009-1699-CF44-94A0-6AF031CDA106}" dt="2021-03-16T05:06:52.027" v="453" actId="20577"/>
          <ac:spMkLst>
            <pc:docMk/>
            <pc:sldMk cId="1312468140" sldId="263"/>
            <ac:spMk id="2" creationId="{5014C6DD-C7B3-4345-946A-F7D727BA80FA}"/>
          </ac:spMkLst>
        </pc:spChg>
        <pc:spChg chg="mod">
          <ac:chgData name="박해선" userId="cd6a6928-8af1-4805-b174-9ae0dd06bbdd" providerId="ADAL" clId="{F0E2D009-1699-CF44-94A0-6AF031CDA106}" dt="2021-03-16T05:07:20.544" v="468" actId="20577"/>
          <ac:spMkLst>
            <pc:docMk/>
            <pc:sldMk cId="1312468140" sldId="263"/>
            <ac:spMk id="5" creationId="{E10A5913-3104-8E43-AB47-84A871BCD773}"/>
          </ac:spMkLst>
        </pc:spChg>
        <pc:spChg chg="del">
          <ac:chgData name="박해선" userId="cd6a6928-8af1-4805-b174-9ae0dd06bbdd" providerId="ADAL" clId="{F0E2D009-1699-CF44-94A0-6AF031CDA106}" dt="2021-03-16T05:02:40.633" v="410" actId="478"/>
          <ac:spMkLst>
            <pc:docMk/>
            <pc:sldMk cId="1312468140" sldId="263"/>
            <ac:spMk id="6" creationId="{6B8ECC90-4709-E041-B7C7-A1B9E41B6F1F}"/>
          </ac:spMkLst>
        </pc:spChg>
        <pc:picChg chg="add mod modCrop">
          <ac:chgData name="박해선" userId="cd6a6928-8af1-4805-b174-9ae0dd06bbdd" providerId="ADAL" clId="{F0E2D009-1699-CF44-94A0-6AF031CDA106}" dt="2021-03-16T05:05:12.564" v="424" actId="732"/>
          <ac:picMkLst>
            <pc:docMk/>
            <pc:sldMk cId="1312468140" sldId="263"/>
            <ac:picMk id="3" creationId="{AA99269A-C688-3A45-BA1D-ED2EB78B0BE6}"/>
          </ac:picMkLst>
        </pc:picChg>
        <pc:picChg chg="add mod">
          <ac:chgData name="박해선" userId="cd6a6928-8af1-4805-b174-9ae0dd06bbdd" providerId="ADAL" clId="{F0E2D009-1699-CF44-94A0-6AF031CDA106}" dt="2021-03-16T05:05:44.627" v="429" actId="1076"/>
          <ac:picMkLst>
            <pc:docMk/>
            <pc:sldMk cId="1312468140" sldId="263"/>
            <ac:picMk id="9" creationId="{05679E68-9D2F-3747-A9D4-F26832CDC76E}"/>
          </ac:picMkLst>
        </pc:picChg>
        <pc:picChg chg="add mod">
          <ac:chgData name="박해선" userId="cd6a6928-8af1-4805-b174-9ae0dd06bbdd" providerId="ADAL" clId="{F0E2D009-1699-CF44-94A0-6AF031CDA106}" dt="2021-03-16T05:06:16.218" v="435" actId="1076"/>
          <ac:picMkLst>
            <pc:docMk/>
            <pc:sldMk cId="1312468140" sldId="263"/>
            <ac:picMk id="10" creationId="{5BF1DAE2-DEBA-C74C-A762-31C60CF7802E}"/>
          </ac:picMkLst>
        </pc:picChg>
        <pc:picChg chg="add mod">
          <ac:chgData name="박해선" userId="cd6a6928-8af1-4805-b174-9ae0dd06bbdd" providerId="ADAL" clId="{F0E2D009-1699-CF44-94A0-6AF031CDA106}" dt="2021-03-16T05:06:41.788" v="440" actId="1076"/>
          <ac:picMkLst>
            <pc:docMk/>
            <pc:sldMk cId="1312468140" sldId="263"/>
            <ac:picMk id="11" creationId="{9EF33646-20C9-9344-ACC3-31FE81684680}"/>
          </ac:picMkLst>
        </pc:picChg>
        <pc:picChg chg="del">
          <ac:chgData name="박해선" userId="cd6a6928-8af1-4805-b174-9ae0dd06bbdd" providerId="ADAL" clId="{F0E2D009-1699-CF44-94A0-6AF031CDA106}" dt="2021-03-16T05:02:38.256" v="408" actId="478"/>
          <ac:picMkLst>
            <pc:docMk/>
            <pc:sldMk cId="1312468140" sldId="263"/>
            <ac:picMk id="1026" creationId="{73B22672-DE70-E444-94D6-2B4EA3F519C9}"/>
          </ac:picMkLst>
        </pc:picChg>
        <pc:picChg chg="del">
          <ac:chgData name="박해선" userId="cd6a6928-8af1-4805-b174-9ae0dd06bbdd" providerId="ADAL" clId="{F0E2D009-1699-CF44-94A0-6AF031CDA106}" dt="2021-03-16T05:02:39.009" v="409" actId="478"/>
          <ac:picMkLst>
            <pc:docMk/>
            <pc:sldMk cId="1312468140" sldId="263"/>
            <ac:picMk id="1028" creationId="{DCADFC9B-3B04-2E4C-AF35-7B27B7DE35C3}"/>
          </ac:picMkLst>
        </pc:picChg>
        <pc:picChg chg="add mod">
          <ac:chgData name="박해선" userId="cd6a6928-8af1-4805-b174-9ae0dd06bbdd" providerId="ADAL" clId="{F0E2D009-1699-CF44-94A0-6AF031CDA106}" dt="2021-03-16T05:05:17.166" v="425" actId="1076"/>
          <ac:picMkLst>
            <pc:docMk/>
            <pc:sldMk cId="1312468140" sldId="263"/>
            <ac:picMk id="4098" creationId="{01F3A7AA-5CEF-0B49-8BA7-EF0CFA56DD81}"/>
          </ac:picMkLst>
        </pc:picChg>
      </pc:sldChg>
      <pc:sldChg chg="addSp delSp modSp mod">
        <pc:chgData name="박해선" userId="cd6a6928-8af1-4805-b174-9ae0dd06bbdd" providerId="ADAL" clId="{F0E2D009-1699-CF44-94A0-6AF031CDA106}" dt="2021-03-16T02:59:08.166" v="55" actId="1076"/>
        <pc:sldMkLst>
          <pc:docMk/>
          <pc:sldMk cId="115310551" sldId="278"/>
        </pc:sldMkLst>
        <pc:spChg chg="add del mod">
          <ac:chgData name="박해선" userId="cd6a6928-8af1-4805-b174-9ae0dd06bbdd" providerId="ADAL" clId="{F0E2D009-1699-CF44-94A0-6AF031CDA106}" dt="2021-03-16T02:58:49.185" v="52"/>
          <ac:spMkLst>
            <pc:docMk/>
            <pc:sldMk cId="115310551" sldId="278"/>
            <ac:spMk id="2" creationId="{D4084A2C-C7A8-CC49-B40A-EBC14BACC6E5}"/>
          </ac:spMkLst>
        </pc:spChg>
        <pc:spChg chg="del">
          <ac:chgData name="박해선" userId="cd6a6928-8af1-4805-b174-9ae0dd06bbdd" providerId="ADAL" clId="{F0E2D009-1699-CF44-94A0-6AF031CDA106}" dt="2021-03-16T02:58:14.234" v="50" actId="478"/>
          <ac:spMkLst>
            <pc:docMk/>
            <pc:sldMk cId="115310551" sldId="278"/>
            <ac:spMk id="3" creationId="{3D26357A-3D55-5743-A31C-8200337D3E0F}"/>
          </ac:spMkLst>
        </pc:spChg>
        <pc:spChg chg="mod">
          <ac:chgData name="박해선" userId="cd6a6928-8af1-4805-b174-9ae0dd06bbdd" providerId="ADAL" clId="{F0E2D009-1699-CF44-94A0-6AF031CDA106}" dt="2021-03-16T02:58:04.694" v="46" actId="20577"/>
          <ac:spMkLst>
            <pc:docMk/>
            <pc:sldMk cId="115310551" sldId="278"/>
            <ac:spMk id="6" creationId="{2BC1DC6C-7B73-EF4F-BBB2-34E71069643C}"/>
          </ac:spMkLst>
        </pc:spChg>
        <pc:spChg chg="mod">
          <ac:chgData name="박해선" userId="cd6a6928-8af1-4805-b174-9ae0dd06bbdd" providerId="ADAL" clId="{F0E2D009-1699-CF44-94A0-6AF031CDA106}" dt="2021-03-16T02:58:10.520" v="48" actId="20577"/>
          <ac:spMkLst>
            <pc:docMk/>
            <pc:sldMk cId="115310551" sldId="278"/>
            <ac:spMk id="12" creationId="{7609B8D8-3A28-1F43-97BC-A34E3802E1BF}"/>
          </ac:spMkLst>
        </pc:spChg>
        <pc:picChg chg="add mod">
          <ac:chgData name="박해선" userId="cd6a6928-8af1-4805-b174-9ae0dd06bbdd" providerId="ADAL" clId="{F0E2D009-1699-CF44-94A0-6AF031CDA106}" dt="2021-03-16T02:59:08.166" v="55" actId="1076"/>
          <ac:picMkLst>
            <pc:docMk/>
            <pc:sldMk cId="115310551" sldId="278"/>
            <ac:picMk id="4" creationId="{07D4B07A-0D4B-904C-86DE-5611D1DE08CB}"/>
          </ac:picMkLst>
        </pc:picChg>
        <pc:picChg chg="del">
          <ac:chgData name="박해선" userId="cd6a6928-8af1-4805-b174-9ae0dd06bbdd" providerId="ADAL" clId="{F0E2D009-1699-CF44-94A0-6AF031CDA106}" dt="2021-03-16T02:58:12.060" v="49" actId="478"/>
          <ac:picMkLst>
            <pc:docMk/>
            <pc:sldMk cId="115310551" sldId="278"/>
            <ac:picMk id="5" creationId="{34DA79C6-6B62-B04B-AFD6-1CE984CAAEA7}"/>
          </ac:picMkLst>
        </pc:picChg>
      </pc:sldChg>
      <pc:sldChg chg="addSp delSp modSp mod">
        <pc:chgData name="박해선" userId="cd6a6928-8af1-4805-b174-9ae0dd06bbdd" providerId="ADAL" clId="{F0E2D009-1699-CF44-94A0-6AF031CDA106}" dt="2021-03-16T04:47:12.334" v="245" actId="20577"/>
        <pc:sldMkLst>
          <pc:docMk/>
          <pc:sldMk cId="2822711904" sldId="279"/>
        </pc:sldMkLst>
        <pc:spChg chg="add del mod">
          <ac:chgData name="박해선" userId="cd6a6928-8af1-4805-b174-9ae0dd06bbdd" providerId="ADAL" clId="{F0E2D009-1699-CF44-94A0-6AF031CDA106}" dt="2021-03-16T04:36:39.716" v="117"/>
          <ac:spMkLst>
            <pc:docMk/>
            <pc:sldMk cId="2822711904" sldId="279"/>
            <ac:spMk id="2" creationId="{4C0A4FC4-E421-DA4B-9708-FD2E1AB54013}"/>
          </ac:spMkLst>
        </pc:spChg>
        <pc:spChg chg="add del mod">
          <ac:chgData name="박해선" userId="cd6a6928-8af1-4805-b174-9ae0dd06bbdd" providerId="ADAL" clId="{F0E2D009-1699-CF44-94A0-6AF031CDA106}" dt="2021-03-16T04:42:24.145" v="119"/>
          <ac:spMkLst>
            <pc:docMk/>
            <pc:sldMk cId="2822711904" sldId="279"/>
            <ac:spMk id="3" creationId="{128F62A9-8FEF-FC41-A217-4A274BBD05AA}"/>
          </ac:spMkLst>
        </pc:spChg>
        <pc:spChg chg="mod">
          <ac:chgData name="박해선" userId="cd6a6928-8af1-4805-b174-9ae0dd06bbdd" providerId="ADAL" clId="{F0E2D009-1699-CF44-94A0-6AF031CDA106}" dt="2021-03-16T04:47:12.334" v="245" actId="20577"/>
          <ac:spMkLst>
            <pc:docMk/>
            <pc:sldMk cId="2822711904" sldId="279"/>
            <ac:spMk id="6" creationId="{2BC1DC6C-7B73-EF4F-BBB2-34E71069643C}"/>
          </ac:spMkLst>
        </pc:spChg>
        <pc:spChg chg="mod">
          <ac:chgData name="박해선" userId="cd6a6928-8af1-4805-b174-9ae0dd06bbdd" providerId="ADAL" clId="{F0E2D009-1699-CF44-94A0-6AF031CDA106}" dt="2021-03-16T04:36:34.176" v="115" actId="20577"/>
          <ac:spMkLst>
            <pc:docMk/>
            <pc:sldMk cId="2822711904" sldId="279"/>
            <ac:spMk id="7" creationId="{E204C29B-8044-A94E-9F0A-5A6288640794}"/>
          </ac:spMkLst>
        </pc:spChg>
        <pc:spChg chg="add del mod">
          <ac:chgData name="박해선" userId="cd6a6928-8af1-4805-b174-9ae0dd06bbdd" providerId="ADAL" clId="{F0E2D009-1699-CF44-94A0-6AF031CDA106}" dt="2021-03-16T04:45:02.325" v="134" actId="478"/>
          <ac:spMkLst>
            <pc:docMk/>
            <pc:sldMk cId="2822711904" sldId="279"/>
            <ac:spMk id="8" creationId="{98FE3DEB-4239-CF4D-85B8-116A3C3D23DB}"/>
          </ac:spMkLst>
        </pc:spChg>
        <pc:spChg chg="add del mod">
          <ac:chgData name="박해선" userId="cd6a6928-8af1-4805-b174-9ae0dd06bbdd" providerId="ADAL" clId="{F0E2D009-1699-CF44-94A0-6AF031CDA106}" dt="2021-03-16T04:46:48.102" v="216"/>
          <ac:spMkLst>
            <pc:docMk/>
            <pc:sldMk cId="2822711904" sldId="279"/>
            <ac:spMk id="9" creationId="{188BA84E-A5D0-914D-A399-C82313572704}"/>
          </ac:spMkLst>
        </pc:spChg>
        <pc:spChg chg="add del mod">
          <ac:chgData name="박해선" userId="cd6a6928-8af1-4805-b174-9ae0dd06bbdd" providerId="ADAL" clId="{F0E2D009-1699-CF44-94A0-6AF031CDA106}" dt="2021-03-16T04:45:55.274" v="146" actId="767"/>
          <ac:spMkLst>
            <pc:docMk/>
            <pc:sldMk cId="2822711904" sldId="279"/>
            <ac:spMk id="10" creationId="{5CA7E785-037C-B747-8635-2389FB4B49EE}"/>
          </ac:spMkLst>
        </pc:spChg>
        <pc:spChg chg="del">
          <ac:chgData name="박해선" userId="cd6a6928-8af1-4805-b174-9ae0dd06bbdd" providerId="ADAL" clId="{F0E2D009-1699-CF44-94A0-6AF031CDA106}" dt="2021-03-16T04:36:26.235" v="109" actId="478"/>
          <ac:spMkLst>
            <pc:docMk/>
            <pc:sldMk cId="2822711904" sldId="279"/>
            <ac:spMk id="11" creationId="{1D2B7029-EAF2-D74A-A8BD-B58BDF484F9F}"/>
          </ac:spMkLst>
        </pc:spChg>
        <pc:picChg chg="del">
          <ac:chgData name="박해선" userId="cd6a6928-8af1-4805-b174-9ae0dd06bbdd" providerId="ADAL" clId="{F0E2D009-1699-CF44-94A0-6AF031CDA106}" dt="2021-03-16T04:36:24.736" v="108" actId="478"/>
          <ac:picMkLst>
            <pc:docMk/>
            <pc:sldMk cId="2822711904" sldId="279"/>
            <ac:picMk id="4" creationId="{69EC7585-06D3-F941-ACAF-718202C0AE7D}"/>
          </ac:picMkLst>
        </pc:picChg>
        <pc:picChg chg="add mod">
          <ac:chgData name="박해선" userId="cd6a6928-8af1-4805-b174-9ae0dd06bbdd" providerId="ADAL" clId="{F0E2D009-1699-CF44-94A0-6AF031CDA106}" dt="2021-03-16T04:45:44.865" v="142" actId="1076"/>
          <ac:picMkLst>
            <pc:docMk/>
            <pc:sldMk cId="2822711904" sldId="279"/>
            <ac:picMk id="5" creationId="{BDB894F6-3C60-1E47-BC95-948AE601404D}"/>
          </ac:picMkLst>
        </pc:picChg>
        <pc:picChg chg="add mod">
          <ac:chgData name="박해선" userId="cd6a6928-8af1-4805-b174-9ae0dd06bbdd" providerId="ADAL" clId="{F0E2D009-1699-CF44-94A0-6AF031CDA106}" dt="2021-03-16T04:46:44.374" v="205" actId="1038"/>
          <ac:picMkLst>
            <pc:docMk/>
            <pc:sldMk cId="2822711904" sldId="279"/>
            <ac:picMk id="1026" creationId="{BA0068E8-E8D3-5F44-A43E-4133DB05FC27}"/>
          </ac:picMkLst>
        </pc:picChg>
        <pc:picChg chg="add mod">
          <ac:chgData name="박해선" userId="cd6a6928-8af1-4805-b174-9ae0dd06bbdd" providerId="ADAL" clId="{F0E2D009-1699-CF44-94A0-6AF031CDA106}" dt="2021-03-16T04:46:46.270" v="214" actId="1037"/>
          <ac:picMkLst>
            <pc:docMk/>
            <pc:sldMk cId="2822711904" sldId="279"/>
            <ac:picMk id="1028" creationId="{4D0452AF-C2F6-6549-AD7E-49A2C678A120}"/>
          </ac:picMkLst>
        </pc:picChg>
      </pc:sldChg>
      <pc:sldChg chg="del">
        <pc:chgData name="박해선" userId="cd6a6928-8af1-4805-b174-9ae0dd06bbdd" providerId="ADAL" clId="{F0E2D009-1699-CF44-94A0-6AF031CDA106}" dt="2021-03-16T05:07:23.117" v="469" actId="2696"/>
        <pc:sldMkLst>
          <pc:docMk/>
          <pc:sldMk cId="2429449417" sldId="282"/>
        </pc:sldMkLst>
      </pc:sldChg>
      <pc:sldChg chg="del">
        <pc:chgData name="박해선" userId="cd6a6928-8af1-4805-b174-9ae0dd06bbdd" providerId="ADAL" clId="{F0E2D009-1699-CF44-94A0-6AF031CDA106}" dt="2021-03-16T05:07:24.055" v="470" actId="2696"/>
        <pc:sldMkLst>
          <pc:docMk/>
          <pc:sldMk cId="2325805824" sldId="284"/>
        </pc:sldMkLst>
      </pc:sldChg>
      <pc:sldChg chg="addSp delSp modSp mod">
        <pc:chgData name="박해선" userId="cd6a6928-8af1-4805-b174-9ae0dd06bbdd" providerId="ADAL" clId="{F0E2D009-1699-CF44-94A0-6AF031CDA106}" dt="2021-03-16T05:00:10.086" v="370" actId="1076"/>
        <pc:sldMkLst>
          <pc:docMk/>
          <pc:sldMk cId="1392985629" sldId="288"/>
        </pc:sldMkLst>
        <pc:spChg chg="mod">
          <ac:chgData name="박해선" userId="cd6a6928-8af1-4805-b174-9ae0dd06bbdd" providerId="ADAL" clId="{F0E2D009-1699-CF44-94A0-6AF031CDA106}" dt="2021-03-16T04:57:51.048" v="356" actId="20577"/>
          <ac:spMkLst>
            <pc:docMk/>
            <pc:sldMk cId="1392985629" sldId="288"/>
            <ac:spMk id="2" creationId="{5014C6DD-C7B3-4345-946A-F7D727BA80FA}"/>
          </ac:spMkLst>
        </pc:spChg>
        <pc:spChg chg="add del mod">
          <ac:chgData name="박해선" userId="cd6a6928-8af1-4805-b174-9ae0dd06bbdd" providerId="ADAL" clId="{F0E2D009-1699-CF44-94A0-6AF031CDA106}" dt="2021-03-16T04:59:54.434" v="367"/>
          <ac:spMkLst>
            <pc:docMk/>
            <pc:sldMk cId="1392985629" sldId="288"/>
            <ac:spMk id="4" creationId="{AA80512D-BC9E-8941-BBC2-1CD0F4D16527}"/>
          </ac:spMkLst>
        </pc:spChg>
        <pc:spChg chg="mod">
          <ac:chgData name="박해선" userId="cd6a6928-8af1-4805-b174-9ae0dd06bbdd" providerId="ADAL" clId="{F0E2D009-1699-CF44-94A0-6AF031CDA106}" dt="2021-03-16T04:58:02.544" v="365" actId="20577"/>
          <ac:spMkLst>
            <pc:docMk/>
            <pc:sldMk cId="1392985629" sldId="288"/>
            <ac:spMk id="5" creationId="{E10A5913-3104-8E43-AB47-84A871BCD773}"/>
          </ac:spMkLst>
        </pc:spChg>
        <pc:picChg chg="del">
          <ac:chgData name="박해선" userId="cd6a6928-8af1-4805-b174-9ae0dd06bbdd" providerId="ADAL" clId="{F0E2D009-1699-CF44-94A0-6AF031CDA106}" dt="2021-03-16T04:57:53.666" v="357" actId="478"/>
          <ac:picMkLst>
            <pc:docMk/>
            <pc:sldMk cId="1392985629" sldId="288"/>
            <ac:picMk id="3" creationId="{5662BEA6-3EFA-7040-90E9-A4E81BB6561B}"/>
          </ac:picMkLst>
        </pc:picChg>
        <pc:picChg chg="add mod">
          <ac:chgData name="박해선" userId="cd6a6928-8af1-4805-b174-9ae0dd06bbdd" providerId="ADAL" clId="{F0E2D009-1699-CF44-94A0-6AF031CDA106}" dt="2021-03-16T05:00:10.086" v="370" actId="1076"/>
          <ac:picMkLst>
            <pc:docMk/>
            <pc:sldMk cId="1392985629" sldId="288"/>
            <ac:picMk id="6" creationId="{926F1A6E-E025-9242-8707-BD6904DE8401}"/>
          </ac:picMkLst>
        </pc:picChg>
        <pc:picChg chg="del">
          <ac:chgData name="박해선" userId="cd6a6928-8af1-4805-b174-9ae0dd06bbdd" providerId="ADAL" clId="{F0E2D009-1699-CF44-94A0-6AF031CDA106}" dt="2021-03-16T04:57:54.486" v="358" actId="478"/>
          <ac:picMkLst>
            <pc:docMk/>
            <pc:sldMk cId="1392985629" sldId="288"/>
            <ac:picMk id="7" creationId="{F13BD1A2-ED84-DD49-8E17-8C81D0B12856}"/>
          </ac:picMkLst>
        </pc:picChg>
        <pc:picChg chg="del">
          <ac:chgData name="박해선" userId="cd6a6928-8af1-4805-b174-9ae0dd06bbdd" providerId="ADAL" clId="{F0E2D009-1699-CF44-94A0-6AF031CDA106}" dt="2021-03-16T04:57:55.105" v="359" actId="478"/>
          <ac:picMkLst>
            <pc:docMk/>
            <pc:sldMk cId="1392985629" sldId="288"/>
            <ac:picMk id="8" creationId="{37F3CE9D-8934-E64C-A115-9A84AF66D3CD}"/>
          </ac:picMkLst>
        </pc:picChg>
      </pc:sldChg>
      <pc:sldChg chg="del">
        <pc:chgData name="박해선" userId="cd6a6928-8af1-4805-b174-9ae0dd06bbdd" providerId="ADAL" clId="{F0E2D009-1699-CF44-94A0-6AF031CDA106}" dt="2021-03-16T05:07:24.959" v="471" actId="2696"/>
        <pc:sldMkLst>
          <pc:docMk/>
          <pc:sldMk cId="3106283528" sldId="289"/>
        </pc:sldMkLst>
      </pc:sldChg>
      <pc:sldChg chg="addSp delSp modSp add mod">
        <pc:chgData name="박해선" userId="cd6a6928-8af1-4805-b174-9ae0dd06bbdd" providerId="ADAL" clId="{F0E2D009-1699-CF44-94A0-6AF031CDA106}" dt="2021-03-16T04:49:02.704" v="290" actId="1036"/>
        <pc:sldMkLst>
          <pc:docMk/>
          <pc:sldMk cId="606487009" sldId="290"/>
        </pc:sldMkLst>
        <pc:spChg chg="mod">
          <ac:chgData name="박해선" userId="cd6a6928-8af1-4805-b174-9ae0dd06bbdd" providerId="ADAL" clId="{F0E2D009-1699-CF44-94A0-6AF031CDA106}" dt="2021-03-16T04:47:36.780" v="264" actId="20577"/>
          <ac:spMkLst>
            <pc:docMk/>
            <pc:sldMk cId="606487009" sldId="290"/>
            <ac:spMk id="6" creationId="{2BC1DC6C-7B73-EF4F-BBB2-34E71069643C}"/>
          </ac:spMkLst>
        </pc:spChg>
        <pc:spChg chg="mod">
          <ac:chgData name="박해선" userId="cd6a6928-8af1-4805-b174-9ae0dd06bbdd" providerId="ADAL" clId="{F0E2D009-1699-CF44-94A0-6AF031CDA106}" dt="2021-03-16T04:47:31.930" v="252" actId="20577"/>
          <ac:spMkLst>
            <pc:docMk/>
            <pc:sldMk cId="606487009" sldId="290"/>
            <ac:spMk id="7" creationId="{E204C29B-8044-A94E-9F0A-5A6288640794}"/>
          </ac:spMkLst>
        </pc:spChg>
        <pc:picChg chg="add mod">
          <ac:chgData name="박해선" userId="cd6a6928-8af1-4805-b174-9ae0dd06bbdd" providerId="ADAL" clId="{F0E2D009-1699-CF44-94A0-6AF031CDA106}" dt="2021-03-16T04:48:21.229" v="273" actId="1076"/>
          <ac:picMkLst>
            <pc:docMk/>
            <pc:sldMk cId="606487009" sldId="290"/>
            <ac:picMk id="2" creationId="{9EDB250C-D61E-9F41-94B7-8A6A5A5E873A}"/>
          </ac:picMkLst>
        </pc:picChg>
        <pc:picChg chg="del">
          <ac:chgData name="박해선" userId="cd6a6928-8af1-4805-b174-9ae0dd06bbdd" providerId="ADAL" clId="{F0E2D009-1699-CF44-94A0-6AF031CDA106}" dt="2021-03-16T04:48:07.310" v="267" actId="478"/>
          <ac:picMkLst>
            <pc:docMk/>
            <pc:sldMk cId="606487009" sldId="290"/>
            <ac:picMk id="5" creationId="{BDB894F6-3C60-1E47-BC95-948AE601404D}"/>
          </ac:picMkLst>
        </pc:picChg>
        <pc:picChg chg="del">
          <ac:chgData name="박해선" userId="cd6a6928-8af1-4805-b174-9ae0dd06bbdd" providerId="ADAL" clId="{F0E2D009-1699-CF44-94A0-6AF031CDA106}" dt="2021-03-16T04:47:38.689" v="265" actId="478"/>
          <ac:picMkLst>
            <pc:docMk/>
            <pc:sldMk cId="606487009" sldId="290"/>
            <ac:picMk id="1026" creationId="{BA0068E8-E8D3-5F44-A43E-4133DB05FC27}"/>
          </ac:picMkLst>
        </pc:picChg>
        <pc:picChg chg="del">
          <ac:chgData name="박해선" userId="cd6a6928-8af1-4805-b174-9ae0dd06bbdd" providerId="ADAL" clId="{F0E2D009-1699-CF44-94A0-6AF031CDA106}" dt="2021-03-16T04:47:39.386" v="266" actId="478"/>
          <ac:picMkLst>
            <pc:docMk/>
            <pc:sldMk cId="606487009" sldId="290"/>
            <ac:picMk id="1028" creationId="{4D0452AF-C2F6-6549-AD7E-49A2C678A120}"/>
          </ac:picMkLst>
        </pc:picChg>
        <pc:picChg chg="add mod">
          <ac:chgData name="박해선" userId="cd6a6928-8af1-4805-b174-9ae0dd06bbdd" providerId="ADAL" clId="{F0E2D009-1699-CF44-94A0-6AF031CDA106}" dt="2021-03-16T04:48:54.855" v="282" actId="1076"/>
          <ac:picMkLst>
            <pc:docMk/>
            <pc:sldMk cId="606487009" sldId="290"/>
            <ac:picMk id="2050" creationId="{36D9C0FB-4F65-0D4F-A6EE-BBE5D2AB58F0}"/>
          </ac:picMkLst>
        </pc:picChg>
        <pc:picChg chg="add mod">
          <ac:chgData name="박해선" userId="cd6a6928-8af1-4805-b174-9ae0dd06bbdd" providerId="ADAL" clId="{F0E2D009-1699-CF44-94A0-6AF031CDA106}" dt="2021-03-16T04:49:02.704" v="290" actId="1036"/>
          <ac:picMkLst>
            <pc:docMk/>
            <pc:sldMk cId="606487009" sldId="290"/>
            <ac:picMk id="2052" creationId="{727125E8-2948-1F40-9F79-493BA914CE86}"/>
          </ac:picMkLst>
        </pc:picChg>
      </pc:sldChg>
      <pc:sldChg chg="addSp delSp modSp add mod">
        <pc:chgData name="박해선" userId="cd6a6928-8af1-4805-b174-9ae0dd06bbdd" providerId="ADAL" clId="{F0E2D009-1699-CF44-94A0-6AF031CDA106}" dt="2021-03-16T05:09:34.858" v="481" actId="1076"/>
        <pc:sldMkLst>
          <pc:docMk/>
          <pc:sldMk cId="1254216704" sldId="291"/>
        </pc:sldMkLst>
        <pc:spChg chg="mod">
          <ac:chgData name="박해선" userId="cd6a6928-8af1-4805-b174-9ae0dd06bbdd" providerId="ADAL" clId="{F0E2D009-1699-CF44-94A0-6AF031CDA106}" dt="2021-03-16T05:07:05.674" v="457" actId="20577"/>
          <ac:spMkLst>
            <pc:docMk/>
            <pc:sldMk cId="1254216704" sldId="291"/>
            <ac:spMk id="2" creationId="{5014C6DD-C7B3-4345-946A-F7D727BA80FA}"/>
          </ac:spMkLst>
        </pc:spChg>
        <pc:spChg chg="mod">
          <ac:chgData name="박해선" userId="cd6a6928-8af1-4805-b174-9ae0dd06bbdd" providerId="ADAL" clId="{F0E2D009-1699-CF44-94A0-6AF031CDA106}" dt="2021-03-16T05:07:15.470" v="464" actId="20577"/>
          <ac:spMkLst>
            <pc:docMk/>
            <pc:sldMk cId="1254216704" sldId="291"/>
            <ac:spMk id="5" creationId="{E10A5913-3104-8E43-AB47-84A871BCD773}"/>
          </ac:spMkLst>
        </pc:spChg>
        <pc:picChg chg="del">
          <ac:chgData name="박해선" userId="cd6a6928-8af1-4805-b174-9ae0dd06bbdd" providerId="ADAL" clId="{F0E2D009-1699-CF44-94A0-6AF031CDA106}" dt="2021-03-16T05:09:16.371" v="475" actId="478"/>
          <ac:picMkLst>
            <pc:docMk/>
            <pc:sldMk cId="1254216704" sldId="291"/>
            <ac:picMk id="3" creationId="{AA99269A-C688-3A45-BA1D-ED2EB78B0BE6}"/>
          </ac:picMkLst>
        </pc:picChg>
        <pc:picChg chg="add mod">
          <ac:chgData name="박해선" userId="cd6a6928-8af1-4805-b174-9ae0dd06bbdd" providerId="ADAL" clId="{F0E2D009-1699-CF44-94A0-6AF031CDA106}" dt="2021-03-16T05:09:19.907" v="477" actId="14100"/>
          <ac:picMkLst>
            <pc:docMk/>
            <pc:sldMk cId="1254216704" sldId="291"/>
            <ac:picMk id="4" creationId="{F1633669-898B-B842-A373-33DBD878AF53}"/>
          </ac:picMkLst>
        </pc:picChg>
        <pc:picChg chg="del">
          <ac:chgData name="박해선" userId="cd6a6928-8af1-4805-b174-9ae0dd06bbdd" providerId="ADAL" clId="{F0E2D009-1699-CF44-94A0-6AF031CDA106}" dt="2021-03-16T05:07:07.435" v="458" actId="478"/>
          <ac:picMkLst>
            <pc:docMk/>
            <pc:sldMk cId="1254216704" sldId="291"/>
            <ac:picMk id="9" creationId="{05679E68-9D2F-3747-A9D4-F26832CDC76E}"/>
          </ac:picMkLst>
        </pc:picChg>
        <pc:picChg chg="del">
          <ac:chgData name="박해선" userId="cd6a6928-8af1-4805-b174-9ae0dd06bbdd" providerId="ADAL" clId="{F0E2D009-1699-CF44-94A0-6AF031CDA106}" dt="2021-03-16T05:07:08.200" v="459" actId="478"/>
          <ac:picMkLst>
            <pc:docMk/>
            <pc:sldMk cId="1254216704" sldId="291"/>
            <ac:picMk id="10" creationId="{5BF1DAE2-DEBA-C74C-A762-31C60CF7802E}"/>
          </ac:picMkLst>
        </pc:picChg>
        <pc:picChg chg="del">
          <ac:chgData name="박해선" userId="cd6a6928-8af1-4805-b174-9ae0dd06bbdd" providerId="ADAL" clId="{F0E2D009-1699-CF44-94A0-6AF031CDA106}" dt="2021-03-16T05:07:09.212" v="460" actId="478"/>
          <ac:picMkLst>
            <pc:docMk/>
            <pc:sldMk cId="1254216704" sldId="291"/>
            <ac:picMk id="11" creationId="{9EF33646-20C9-9344-ACC3-31FE81684680}"/>
          </ac:picMkLst>
        </pc:picChg>
        <pc:picChg chg="del">
          <ac:chgData name="박해선" userId="cd6a6928-8af1-4805-b174-9ae0dd06bbdd" providerId="ADAL" clId="{F0E2D009-1699-CF44-94A0-6AF031CDA106}" dt="2021-03-16T05:09:28.431" v="478" actId="478"/>
          <ac:picMkLst>
            <pc:docMk/>
            <pc:sldMk cId="1254216704" sldId="291"/>
            <ac:picMk id="4098" creationId="{01F3A7AA-5CEF-0B49-8BA7-EF0CFA56DD81}"/>
          </ac:picMkLst>
        </pc:picChg>
        <pc:picChg chg="add mod">
          <ac:chgData name="박해선" userId="cd6a6928-8af1-4805-b174-9ae0dd06bbdd" providerId="ADAL" clId="{F0E2D009-1699-CF44-94A0-6AF031CDA106}" dt="2021-03-16T05:09:34.858" v="481" actId="1076"/>
          <ac:picMkLst>
            <pc:docMk/>
            <pc:sldMk cId="1254216704" sldId="291"/>
            <ac:picMk id="5122" creationId="{24B7EA2B-9D53-8742-95AA-706440B4D547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0ABC5-6FA6-3149-AD97-FEA1B6B32986}" type="datetimeFigureOut">
              <a:t>2021. 3. 16.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08AC7-EF7F-B347-BD4A-6697BFA7E890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8445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ko-Kore-KR"/>
              <a:t>1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31238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10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86749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2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01521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3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772563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4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56658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5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3549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6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193969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ko-Kore-KR"/>
              <a:t>7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458600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ko-Kore-KR"/>
              <a:t>8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37349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ko-Kore-KR"/>
              <a:t>9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16281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3F0DC8-47A6-4E4E-B88B-B911C6EEA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ED22DDD-72F3-4843-AE2C-71FB4D995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574BE7-EDC0-E64F-90FC-6ABFAD0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0AF56A2-C2E9-7245-B2A7-428029A5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4F560A-39C6-DD4B-A346-EB63D9074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96132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1F998F-56ED-1A4B-81DB-802E79A7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E6C36A2-8528-FD43-B968-39A36E8F7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332F66E-7CB5-BC4E-9748-36D8DC49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2244F8-3551-7E42-9407-C3155AE1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66E262-72F5-2647-93B3-A0FBA6D3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4414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E66169E-C7F6-B34A-8A96-36CE98A5A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2FC061-AA7C-6A44-8541-35FAAB9E8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6E122F-1AB0-6349-98F8-5524FA94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865DB2-3663-6143-A1D8-AF53052D0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50FAF6-BD46-CA40-89F9-E42BE540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4404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8EF6B3-FC2E-A648-AE56-84FF7FAF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EA7A25-FD1A-B14A-A9AA-83F47FFEE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F5F394-0D64-1442-BA87-41B1C898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C669F8-9E55-CF48-B24F-457BC9C4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F6FE9D-246E-D64B-8A30-252ECA433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42326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32329D-E691-294B-B0AA-0D412493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49517F2-0D6D-FC48-9737-AAC309052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29C214-16B0-4048-8C03-0BE87794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8FAB39-C6D5-034D-BEA2-1F52F051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BFE798-903A-C040-B0D0-8AF5AD60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03733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921BB6-200C-F44A-ADDA-5D501322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3D20DCD-AE92-704B-B891-B1E3B364C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0005761-C661-4F47-AE91-2B6D08A29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452D16A-A055-124D-A33C-722020C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C37E92D-0266-0740-924D-304A01DB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82AC4A-C6A7-5D4B-87A0-7ACBB926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5818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4DB118-CCD0-5A45-8679-9BFB7F76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C29536-E601-AA4F-B1EE-9D3EF4769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5FED21B-6F2A-5B4D-A7A8-908A42627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899155F-C7F0-AB48-854B-557DACD12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C681848-ED92-0F4A-AE99-7B8704043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E25EB8-6ED2-AE4F-80ED-AAC4DEE1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ECB7390-1795-0E42-A824-6DD5FD14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038E615-3BD0-034C-A538-9381CAAF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402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CCC79-23F2-0E43-BB4A-7076EAB90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466A865-27D5-BC47-BC59-4D28D51E4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E1D6D24-8763-804D-85A9-46A7B34D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C57D1F-7567-324B-AFC0-BB934529C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48863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38F0E49-9056-B94F-B0C9-95D0B67D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A6B29C-D949-0C40-AD6E-923245B7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44BE365-6827-924D-A298-057E2810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469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A0138D-AC71-8045-A684-612F3D3C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AD85B3-2C5C-8541-AA11-C44CB3F79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67CD7CF-1733-5C4E-8CE3-ED59DF2DB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29FFA3-CD2A-EC46-ACE0-CB923C7DF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EE20E2-0C15-3B47-9701-C5298E75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F78F339-B320-6348-B239-4CBBD9A2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653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2F115B-8129-1247-A20C-8393C92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1B6DB4-D688-3F47-A9DB-4DE182486D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11C95B5-88EC-4E4E-B29A-0149CB509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BCF137B-785E-E541-B180-10181BBA8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5EA4B2-0C0F-4948-9D88-68027771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34D63A-3076-2C44-A731-CFBD7C2E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120430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C517DCE-8AD8-ED47-8909-D585AE31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1E1522B-90DF-4A49-8797-D673EEC91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3CE373-FEAD-F141-B6C2-F7619C13C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77309-333E-CC49-AC24-6F88570C8CFB}" type="datetimeFigureOut">
              <a:t>2021. 3. 16.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2D611BC-D16A-2241-ACDB-826C845D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5641BA-E64F-784B-A0E1-ED772F951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CEAE0-5133-0C42-8F4D-CC2005E69843}" type="slidenum"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37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1">
            <a:extLst>
              <a:ext uri="{FF2B5EF4-FFF2-40B4-BE49-F238E27FC236}">
                <a16:creationId xmlns:a16="http://schemas.microsoft.com/office/drawing/2014/main" id="{6B1F108D-1A97-4116-9C32-E0CD6F6278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1" name="Rectangle 43">
            <a:extLst>
              <a:ext uri="{FF2B5EF4-FFF2-40B4-BE49-F238E27FC236}">
                <a16:creationId xmlns:a16="http://schemas.microsoft.com/office/drawing/2014/main" id="{3276E0C7-D588-440B-8F4A-876392DB7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43658" y="3396997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45">
            <a:extLst>
              <a:ext uri="{FF2B5EF4-FFF2-40B4-BE49-F238E27FC236}">
                <a16:creationId xmlns:a16="http://schemas.microsoft.com/office/drawing/2014/main" id="{5BDEA8D4-D640-4088-B589-8760DC702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0655" y="854168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7">
            <a:extLst>
              <a:ext uri="{FF2B5EF4-FFF2-40B4-BE49-F238E27FC236}">
                <a16:creationId xmlns:a16="http://schemas.microsoft.com/office/drawing/2014/main" id="{708A22B1-9011-459B-BCED-99F879F1E9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40655" y="6022991"/>
            <a:ext cx="7151345" cy="60885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F312EE3A-CCCA-D24F-90E2-3169C3EDA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700" y="1409700"/>
            <a:ext cx="3886200" cy="4102100"/>
          </a:xfrm>
          <a:prstGeom prst="rect">
            <a:avLst/>
          </a:prstGeom>
        </p:spPr>
      </p:pic>
      <p:pic>
        <p:nvPicPr>
          <p:cNvPr id="7" name="그림 6" descr="텍스트, 클립아트, 벡터그래픽이(가) 표시된 사진&#10;&#10;자동 생성된 설명">
            <a:extLst>
              <a:ext uri="{FF2B5EF4-FFF2-40B4-BE49-F238E27FC236}">
                <a16:creationId xmlns:a16="http://schemas.microsoft.com/office/drawing/2014/main" id="{77FE01EC-5AA0-884D-89C1-3A5CF3F6D2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32100" y="2262594"/>
            <a:ext cx="1543136" cy="2396312"/>
          </a:xfrm>
          <a:prstGeom prst="rect">
            <a:avLst/>
          </a:prstGeom>
        </p:spPr>
      </p:pic>
      <p:sp>
        <p:nvSpPr>
          <p:cNvPr id="3" name="부제목 2">
            <a:extLst>
              <a:ext uri="{FF2B5EF4-FFF2-40B4-BE49-F238E27FC236}">
                <a16:creationId xmlns:a16="http://schemas.microsoft.com/office/drawing/2014/main" id="{1F7ECB83-1E4C-3349-B56B-EC51C83DE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3935" y="4297676"/>
            <a:ext cx="3527117" cy="1748219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kumimoji="1" lang="en-US" altLang="ko-KR" sz="1600">
              <a:latin typeface="+mn-ea"/>
            </a:endParaRPr>
          </a:p>
          <a:p>
            <a:pPr>
              <a:lnSpc>
                <a:spcPct val="120000"/>
              </a:lnSpc>
            </a:pPr>
            <a:r>
              <a:rPr kumimoji="1" lang="en-US" altLang="ko-KR" sz="2000" b="1">
                <a:latin typeface="맑은 고딕"/>
                <a:ea typeface="맑은 고딕"/>
              </a:rPr>
              <a:t>08-3</a:t>
            </a:r>
            <a:r>
              <a:rPr kumimoji="1" lang="ko-KR" altLang="en-US" sz="2000" b="1">
                <a:latin typeface="맑은 고딕"/>
                <a:ea typeface="맑은 고딕"/>
              </a:rPr>
              <a:t> 합성곱 신경망의</a:t>
            </a:r>
            <a:br>
              <a:rPr kumimoji="1" lang="en-US" altLang="ko-KR" sz="2000" b="1">
                <a:latin typeface="맑은 고딕"/>
                <a:ea typeface="맑은 고딕"/>
              </a:rPr>
            </a:br>
            <a:r>
              <a:rPr kumimoji="1" lang="ko-KR" altLang="en-US" sz="2000" b="1">
                <a:latin typeface="맑은 고딕"/>
                <a:ea typeface="맑은 고딕"/>
              </a:rPr>
              <a:t>시각화</a:t>
            </a:r>
            <a:endParaRPr lang="ko-KR" altLang="en-US" sz="2000" b="1">
              <a:latin typeface="맑은 고딕"/>
              <a:ea typeface="맑은 고딕"/>
            </a:endParaRPr>
          </a:p>
          <a:p>
            <a:r>
              <a:rPr kumimoji="1" lang="ko-KR" altLang="en-US" sz="1600">
                <a:latin typeface="맑은 고딕"/>
                <a:ea typeface="맑은 고딕"/>
              </a:rPr>
              <a:t>박해선</a:t>
            </a:r>
            <a:endParaRPr kumimoji="1" lang="ko-Kore-KR" altLang="en-US" sz="1600">
              <a:latin typeface="맑은 고딕"/>
              <a:ea typeface="맑은 고딕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73C14647-F2DE-614E-ACD6-1621124C7472}"/>
              </a:ext>
            </a:extLst>
          </p:cNvPr>
          <p:cNvGrpSpPr/>
          <p:nvPr/>
        </p:nvGrpSpPr>
        <p:grpSpPr>
          <a:xfrm>
            <a:off x="726675" y="1018001"/>
            <a:ext cx="3661637" cy="3523723"/>
            <a:chOff x="726675" y="915053"/>
            <a:chExt cx="3661637" cy="3523723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9C59E8B4-3F4F-9248-9465-56DF1176BB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06123" y="1129980"/>
              <a:ext cx="2902740" cy="3246075"/>
            </a:xfrm>
            <a:prstGeom prst="rect">
              <a:avLst/>
            </a:prstGeom>
          </p:spPr>
        </p:pic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45ACBB5-4161-4F4A-9636-64E4343A82FA}"/>
                </a:ext>
              </a:extLst>
            </p:cNvPr>
            <p:cNvSpPr/>
            <p:nvPr/>
          </p:nvSpPr>
          <p:spPr>
            <a:xfrm>
              <a:off x="2652765" y="915053"/>
              <a:ext cx="1477171" cy="9036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ABC28AB7-5D4C-DA4D-835A-521491162F6E}"/>
                </a:ext>
              </a:extLst>
            </p:cNvPr>
            <p:cNvSpPr/>
            <p:nvPr/>
          </p:nvSpPr>
          <p:spPr>
            <a:xfrm>
              <a:off x="726675" y="4224871"/>
              <a:ext cx="811456" cy="2139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DEB70F6E-908C-404E-89D3-FA6BD1B74981}"/>
                </a:ext>
              </a:extLst>
            </p:cNvPr>
            <p:cNvSpPr/>
            <p:nvPr/>
          </p:nvSpPr>
          <p:spPr>
            <a:xfrm>
              <a:off x="3917010" y="4194726"/>
              <a:ext cx="471302" cy="2139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76776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0098C8C-4973-6F4B-AC61-C40680070DF5}"/>
              </a:ext>
            </a:extLst>
          </p:cNvPr>
          <p:cNvSpPr txBox="1"/>
          <p:nvPr/>
        </p:nvSpPr>
        <p:spPr>
          <a:xfrm>
            <a:off x="4464784" y="301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4800"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386623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0BA1E94-3D99-7941-A122-BD2474329E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73" y="384314"/>
            <a:ext cx="11171854" cy="6087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44202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가중치 시각화</a:t>
            </a:r>
            <a:endParaRPr kumimoji="1" lang="ko-Kore-KR" altLang="en-US">
              <a:latin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09B8D8-3A28-1F43-97BC-A34E3802E1BF}"/>
              </a:ext>
            </a:extLst>
          </p:cNvPr>
          <p:cNvSpPr txBox="1"/>
          <p:nvPr/>
        </p:nvSpPr>
        <p:spPr>
          <a:xfrm>
            <a:off x="289662" y="6292820"/>
            <a:ext cx="623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465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7D4B07A-0D4B-904C-86DE-5611D1DE08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262" y="2292150"/>
            <a:ext cx="5581476" cy="2978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0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층의 가중치 분포</a:t>
            </a:r>
            <a:endParaRPr kumimoji="1" lang="ko-Kore-KR" altLang="en-US">
              <a:latin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4C29B-8044-A94E-9F0A-5A6288640794}"/>
              </a:ext>
            </a:extLst>
          </p:cNvPr>
          <p:cNvSpPr txBox="1"/>
          <p:nvPr/>
        </p:nvSpPr>
        <p:spPr>
          <a:xfrm>
            <a:off x="289662" y="6292820"/>
            <a:ext cx="11015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466-467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DB894F6-3C60-1E47-BC95-948AE6014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52" y="1707363"/>
            <a:ext cx="6775401" cy="4401271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BA0068E8-E8D3-5F44-A43E-4133DB05F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5199" y="4345496"/>
            <a:ext cx="3252299" cy="2230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D0452AF-C2F6-6549-AD7E-49A2C678A1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6722" y="4345018"/>
            <a:ext cx="3305312" cy="2226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2711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층의 가중치 시각화</a:t>
            </a:r>
            <a:endParaRPr kumimoji="1" lang="ko-Kore-KR" altLang="en-US">
              <a:latin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04C29B-8044-A94E-9F0A-5A6288640794}"/>
              </a:ext>
            </a:extLst>
          </p:cNvPr>
          <p:cNvSpPr txBox="1"/>
          <p:nvPr/>
        </p:nvSpPr>
        <p:spPr>
          <a:xfrm>
            <a:off x="289662" y="6292820"/>
            <a:ext cx="10951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468-470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EDB250C-D61E-9F41-94B7-8A6A5A5E8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547" y="1690688"/>
            <a:ext cx="8080906" cy="1849466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6D9C0FB-4F65-0D4F-A6EE-BBE5D2AB5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255" y="3540154"/>
            <a:ext cx="9335490" cy="128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27125E8-2948-1F40-9F79-493BA914C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8255" y="4998673"/>
            <a:ext cx="9335490" cy="128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6487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id="{63C6D25C-DD41-C74C-87A4-A4AD7E51975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>
                <a:latin typeface="+mj-ea"/>
              </a:rPr>
              <a:t>함수형 </a:t>
            </a:r>
            <a:r>
              <a:rPr kumimoji="1" lang="en-US" altLang="ko-KR">
                <a:latin typeface="+mj-ea"/>
              </a:rPr>
              <a:t>API</a:t>
            </a:r>
            <a:endParaRPr kumimoji="1" lang="ko-Kore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C993B1-DDCD-1A4F-8E26-911167A6C880}"/>
              </a:ext>
            </a:extLst>
          </p:cNvPr>
          <p:cNvSpPr txBox="1"/>
          <p:nvPr/>
        </p:nvSpPr>
        <p:spPr>
          <a:xfrm>
            <a:off x="289662" y="6292820"/>
            <a:ext cx="65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472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C59D672-AC22-C94E-8C11-69EBDBB047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107394"/>
            <a:ext cx="3930301" cy="209504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4F64E7A1-CFA7-A443-8B73-7284E382BE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802" y="2044169"/>
            <a:ext cx="4538444" cy="68530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968C898C-B352-1142-A508-23C639117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5058" y="2910754"/>
            <a:ext cx="3809194" cy="2435546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DFEBEFC5-04D4-F345-88E0-703ABF43F8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1129" y="760281"/>
            <a:ext cx="2045949" cy="5633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6228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모델</a:t>
            </a:r>
            <a:r>
              <a:rPr kumimoji="1" lang="en-US" altLang="ko-KR">
                <a:latin typeface="+mj-ea"/>
              </a:rPr>
              <a:t> </a:t>
            </a:r>
            <a:r>
              <a:rPr kumimoji="1" lang="ko-KR" altLang="en-US">
                <a:latin typeface="+mj-ea"/>
              </a:rPr>
              <a:t>객체의 층</a:t>
            </a:r>
            <a:endParaRPr kumimoji="1" lang="ko-Kore-KR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473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26F1A6E-E025-9242-8707-BD6904DE8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8583" y="1825064"/>
            <a:ext cx="7594834" cy="409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85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첫 번째 특성 맵 시각화</a:t>
            </a:r>
            <a:endParaRPr kumimoji="1" lang="ko-Kore-KR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475-476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A99269A-C688-3A45-BA1D-ED2EB78B0BE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069"/>
          <a:stretch/>
        </p:blipFill>
        <p:spPr>
          <a:xfrm>
            <a:off x="729841" y="1862798"/>
            <a:ext cx="7174335" cy="2021306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01F3A7AA-5CEF-0B49-8BA7-EF0CFA56DD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734" y="3408312"/>
            <a:ext cx="5925425" cy="3084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05679E68-9D2F-3747-A9D4-F26832CDC7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3193" b="51633"/>
          <a:stretch/>
        </p:blipFill>
        <p:spPr bwMode="auto">
          <a:xfrm>
            <a:off x="4993576" y="3236202"/>
            <a:ext cx="635437" cy="62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5BF1DAE2-DEBA-C74C-A762-31C60CF78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8" r="81331" b="51633"/>
          <a:stretch/>
        </p:blipFill>
        <p:spPr bwMode="auto">
          <a:xfrm>
            <a:off x="7281644" y="2925808"/>
            <a:ext cx="553674" cy="620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9EF33646-20C9-9344-ACC3-31FE816846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433" t="52203"/>
          <a:stretch/>
        </p:blipFill>
        <p:spPr bwMode="auto">
          <a:xfrm>
            <a:off x="11392251" y="6051512"/>
            <a:ext cx="613066" cy="613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468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두 번째 특성 맵 시각화</a:t>
            </a:r>
            <a:endParaRPr kumimoji="1" lang="ko-Kore-KR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7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477</a:t>
            </a:r>
            <a:endParaRPr kumimoji="1" lang="ko-Kore-KR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633669-898B-B842-A373-33DBD878A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143" y="1598240"/>
            <a:ext cx="7376078" cy="1388241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24B7EA2B-9D53-8742-95AA-706440B4D5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584" y="2088857"/>
            <a:ext cx="4634817" cy="452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4216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47</Words>
  <Application>Microsoft Macintosh PowerPoint</Application>
  <PresentationFormat>와이드스크린</PresentationFormat>
  <Paragraphs>28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Calibri</vt:lpstr>
      <vt:lpstr>Nanum Brush Script</vt:lpstr>
      <vt:lpstr>Arial</vt:lpstr>
      <vt:lpstr>맑은 고딕</vt:lpstr>
      <vt:lpstr>Calibri Light</vt:lpstr>
      <vt:lpstr>Office 테마</vt:lpstr>
      <vt:lpstr>PowerPoint 프레젠테이션</vt:lpstr>
      <vt:lpstr>PowerPoint 프레젠테이션</vt:lpstr>
      <vt:lpstr>가중치 시각화</vt:lpstr>
      <vt:lpstr>층의 가중치 분포</vt:lpstr>
      <vt:lpstr>층의 가중치 시각화</vt:lpstr>
      <vt:lpstr>PowerPoint 프레젠테이션</vt:lpstr>
      <vt:lpstr>모델 객체의 층</vt:lpstr>
      <vt:lpstr>첫 번째 특성 맵 시각화</vt:lpstr>
      <vt:lpstr>두 번째 특성 맵 시각화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혼자 공부하는 머신러닝+딥러닝</dc:title>
  <dc:creator>Park Haesun</dc:creator>
  <cp:lastModifiedBy>박해선</cp:lastModifiedBy>
  <cp:revision>1</cp:revision>
  <cp:lastPrinted>2020-12-17T16:54:35Z</cp:lastPrinted>
  <dcterms:created xsi:type="dcterms:W3CDTF">2020-12-17T16:43:48Z</dcterms:created>
  <dcterms:modified xsi:type="dcterms:W3CDTF">2021-03-16T05:09:37Z</dcterms:modified>
</cp:coreProperties>
</file>

<file path=docProps/thumbnail.jpeg>
</file>